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64" r:id="rId4"/>
    <p:sldId id="267" r:id="rId5"/>
    <p:sldId id="268" r:id="rId6"/>
    <p:sldId id="265" r:id="rId7"/>
  </p:sldIdLst>
  <p:sldSz cx="6858000" cy="9144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4" y="17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00276-C558-49F7-B0D9-AAA7C7F30088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5467-0EF8-4B38-BC08-E209C3B4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7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3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6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F4B8-A46D-484E-B6CB-CA034F444D1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2FA4-CF81-40AE-8D50-C7896279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0396" y="5508104"/>
            <a:ext cx="331236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63" y="8577263"/>
            <a:ext cx="5302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0" y="68401"/>
            <a:ext cx="1042220" cy="97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8760" y="251521"/>
            <a:ext cx="4908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Все победы начинаются с победы над самим собой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4745" y="84350"/>
            <a:ext cx="45166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ЭРИДАН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396" y="1377012"/>
            <a:ext cx="611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Газета МБУ «Лицей № 76 имени </a:t>
            </a:r>
            <a:r>
              <a:rPr lang="ru-RU" sz="1600" dirty="0" err="1"/>
              <a:t>В.Н.Полякова</a:t>
            </a:r>
            <a:r>
              <a:rPr lang="ru-RU" sz="1600" dirty="0"/>
              <a:t>» сентябрь </a:t>
            </a:r>
            <a:r>
              <a:rPr lang="ru-RU" sz="1600" dirty="0" smtClean="0"/>
              <a:t>2022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1404" y="198242"/>
            <a:ext cx="1008112" cy="9108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41404" y="84350"/>
            <a:ext cx="1027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/>
          </a:p>
          <a:p>
            <a:r>
              <a:rPr lang="ru-RU" sz="1600" b="1" dirty="0"/>
              <a:t>Сентябрь</a:t>
            </a:r>
          </a:p>
          <a:p>
            <a:pPr algn="ctr"/>
            <a:r>
              <a:rPr lang="ru-RU" sz="1600" b="1" dirty="0" smtClean="0"/>
              <a:t>2022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83657" y="2267744"/>
            <a:ext cx="288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День знаний –это праздник всей </a:t>
            </a:r>
            <a:r>
              <a:rPr lang="ru-RU" sz="1200" b="1" dirty="0" smtClean="0">
                <a:solidFill>
                  <a:srgbClr val="FF0000"/>
                </a:solidFill>
              </a:rPr>
              <a:t>страны</a:t>
            </a:r>
            <a:r>
              <a:rPr lang="ru-RU" sz="1200" b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Когда все школы двери открывают.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И всюду смех счастливой детворы,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И клёны в красном в школах всех </a:t>
            </a:r>
            <a:r>
              <a:rPr lang="ru-RU" sz="1200" b="1" dirty="0" smtClean="0">
                <a:solidFill>
                  <a:srgbClr val="FF0000"/>
                </a:solidFill>
              </a:rPr>
              <a:t>встречают</a:t>
            </a:r>
            <a:r>
              <a:rPr lang="ru-RU" sz="1200" b="1" dirty="0">
                <a:solidFill>
                  <a:srgbClr val="FF0000"/>
                </a:solidFill>
              </a:rPr>
              <a:t>.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Мы поздравляем каждого из нас,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С прекрасным праздником </a:t>
            </a:r>
            <a:r>
              <a:rPr lang="ru-RU" sz="1200" b="1" dirty="0" smtClean="0">
                <a:solidFill>
                  <a:srgbClr val="FF0000"/>
                </a:solidFill>
              </a:rPr>
              <a:t>осенним                   </a:t>
            </a:r>
            <a:r>
              <a:rPr lang="ru-RU" sz="1200" b="1" dirty="0">
                <a:solidFill>
                  <a:srgbClr val="FF0000"/>
                </a:solidFill>
              </a:rPr>
              <a:t>и желаем,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Чтоб стал </a:t>
            </a:r>
            <a:r>
              <a:rPr lang="ru-RU" sz="1200" b="1" dirty="0" smtClean="0">
                <a:solidFill>
                  <a:srgbClr val="FF0000"/>
                </a:solidFill>
              </a:rPr>
              <a:t>успешным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стартом в жизни класс,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В котором осенью учиться начинаем.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2657" y="6733848"/>
            <a:ext cx="48965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2267744"/>
            <a:ext cx="3343315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2657" y="4576068"/>
            <a:ext cx="3672408" cy="40902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1 сентября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2022г весь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лицей №76 им. </a:t>
            </a:r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В.Н.Полякова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собрался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торжественную линейку, посвященную Дню знаний. Учащиеся, родители, учителя с восторгом смотрели на новое здание лицея и не узнавали его — как сильно он преобразился за лето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Сегодня в МБУ Лицей №76 им.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В.Н.Полякова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двойной праздник – День знаний и новый учебный год начался в стильном, современном отремонтированном здании. Это стало возможным благодаря государственной программе «Строительство, реконструкция и капитальный ремонт образовательных учреждений Самарской области», активной помощи и поддержке руководства области, города, депутатского корпуса, ветеранов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АВТОВАЗа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а также профессионализму строителей и самоотверженности педагогического коллектива лицея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5064" y="7029401"/>
            <a:ext cx="2520280" cy="1431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C:\Users\Музей\Desktop\1 сентября линейка 2022\IMG_20220901_0924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65" y="4718451"/>
            <a:ext cx="236601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836712" y="1715566"/>
            <a:ext cx="530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Arial Black" pitchFamily="34" charset="0"/>
              </a:rPr>
              <a:t>Праздничный выпуск 1 сентября</a:t>
            </a:r>
            <a:endParaRPr lang="ru-RU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7" name="Рисунок 26" descr="C:\Users\Музей\Desktop\1 сентября линейка 2022\IMG_20220901_0929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38" y="6156176"/>
            <a:ext cx="2607905" cy="219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0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51520"/>
            <a:ext cx="6264696" cy="356111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7812360"/>
            <a:ext cx="48965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6156176"/>
            <a:ext cx="450911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768" y="251521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Праздничный выпуск 1 сентября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079960"/>
            <a:ext cx="2952328" cy="21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4910" y="6012160"/>
            <a:ext cx="3034110" cy="22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87473" y="3833336"/>
            <a:ext cx="36455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3140968" y="860376"/>
            <a:ext cx="3384376" cy="5098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40968" y="860377"/>
            <a:ext cx="3384376" cy="48637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этом году наш лицей вошел в программу «Школы России», что накладывает дополнительные обязательства на весь коллектив и учащихся. Поздравить ребят и учителей в этот день пришли наши давние друзья и активные помощники в организации учебно-воспитательной работы: депутат Государственной думы РФ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В.В.Бокк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кандидат педагогических наук, депутат Самарской Губернской 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Е.И.Кузьмичева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председатель Совета ветеранов АО «АВТОВАЗ»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Н.М.Карагин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почетный гражданин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г.о.Тольятти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С.Н.Перевезенцев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дизайнер проекта по обновлению лицея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Е.М.Лобанов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руководитель проекта в строительстве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В.В.Борзяков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Они пожелали ученикам, которые сегодня первый раз переступят порог лицея, успехов, а их родителям внимания и заботы. Владимир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Бокк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напомнил, что лицей №76 носит имя легендарного  человека —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В.Н.Полякова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благодаря которому существует Автозаводский район и прославленный АВТОВАЗ. Он выразил уверенность в том, что учащиеся лицея будут достойны этого славного имени и станут активными гражданами своей страны, области и города.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4664" y="860377"/>
            <a:ext cx="2570584" cy="21274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C:\Users\Музей\Desktop\1 сентября линейка 2022\IMG_20220901_0916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707905"/>
            <a:ext cx="2952328" cy="208823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ятно 2 25"/>
          <p:cNvSpPr/>
          <p:nvPr/>
        </p:nvSpPr>
        <p:spPr>
          <a:xfrm>
            <a:off x="6060721" y="8400764"/>
            <a:ext cx="608639" cy="5829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04664" y="6156176"/>
            <a:ext cx="2566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Торжественная линейка 1 сентября 2022г. началась необычно — под гимн страны на флагшток перед лицеем был поднят флаг России. Теперь этот ритуал станет неотъемлемой частью учебного процесса.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C:\Users\Музей\Desktop\1 сентября линейка 2022\IMG_20220901_0906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5796136"/>
            <a:ext cx="308005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Users\Музей\Desktop\1 сентября линейка 2022\IMG_20220901_0914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" y="1060762"/>
            <a:ext cx="3032479" cy="2231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51520"/>
            <a:ext cx="6264696" cy="356111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7812360"/>
            <a:ext cx="48965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Сайт лицея</a:t>
            </a:r>
            <a:r>
              <a:rPr lang="en-US" sz="1100" dirty="0" smtClean="0"/>
              <a:t>: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6156176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768" y="251521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Праздничный выпуск 1 сентября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079960"/>
            <a:ext cx="2952328" cy="21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485" y="3491880"/>
            <a:ext cx="3321547" cy="325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404664" y="3203847"/>
            <a:ext cx="61206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.</a:t>
            </a:r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9" name="Пятно 2 8"/>
          <p:cNvSpPr/>
          <p:nvPr/>
        </p:nvSpPr>
        <p:spPr>
          <a:xfrm>
            <a:off x="5999559" y="8244408"/>
            <a:ext cx="698376" cy="6962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485" y="755576"/>
            <a:ext cx="33935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приветственным словом ко всем обратилась директор лицея №76, кандидат педагогических наук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Ю.С.Коняхина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Она поздравила с праздником всех присутствующих, пожелала успехов первоклассникам и выпускникам, для которых этот год в лицее станет завершающим. Юлия Станиславовна высказала искреннюю благодарность областному правительству, городской администрации, депутатскому корпусу, ветеранам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АВТОВАЗа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строителям и всем, кто оказывал помощь в ремонте лицея. Состоялась торжественная передача ключа от обновленного лицея.</a:t>
            </a:r>
          </a:p>
        </p:txBody>
      </p:sp>
      <p:pic>
        <p:nvPicPr>
          <p:cNvPr id="22" name="Рисунок 21" descr="C:\Users\Музей\Desktop\1 сентября линейка 2022\IMG_20220901_0906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96" y="811478"/>
            <a:ext cx="2374975" cy="311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Музей\Desktop\1 сентября линейка 2022\IMG_20220901_092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78" y="3491880"/>
            <a:ext cx="287083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Музей\Desktop\1 сентября линейка 2022\IMG_20220901_0920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42" y="5612085"/>
            <a:ext cx="2934335" cy="220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4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51520"/>
            <a:ext cx="6264696" cy="356111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7812360"/>
            <a:ext cx="48965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Сайт лицея</a:t>
            </a:r>
            <a:r>
              <a:rPr lang="en-US" sz="1100" dirty="0" smtClean="0"/>
              <a:t>: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6156176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768" y="251521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Праздничный выпуск 1 сентября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079960"/>
            <a:ext cx="2952328" cy="21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485" y="3491880"/>
            <a:ext cx="3321547" cy="325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404664" y="3203847"/>
            <a:ext cx="61206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.</a:t>
            </a:r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3" name="Пятно 2 2"/>
          <p:cNvSpPr/>
          <p:nvPr/>
        </p:nvSpPr>
        <p:spPr>
          <a:xfrm>
            <a:off x="5970984" y="7992380"/>
            <a:ext cx="698376" cy="6480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664" y="827585"/>
            <a:ext cx="3132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традиции 1 сентября учащиеся 11 класса передают эстафету первоклассникам. Они пожелали им любить лицей, быть активными и хорошо учиться, а ученики 1 класса пообещали стать достойными учениками и с гордостью носить имя лицеиста.</a:t>
            </a:r>
          </a:p>
        </p:txBody>
      </p:sp>
      <p:pic>
        <p:nvPicPr>
          <p:cNvPr id="20" name="Рисунок 19" descr="C:\Users\Музей\Desktop\1 сентября линейка 2022\IMG_20220901_0850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890384"/>
            <a:ext cx="2692808" cy="20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Музей\Desktop\1 сентября линейка 2022\IMG_20220901_0924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4" y="2163733"/>
            <a:ext cx="3214676" cy="20482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3717031" y="3203847"/>
            <a:ext cx="2808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Сделать праздник ярким и запоминающимся помогли воспитанники ДДЮТ, с которым у лицея №76 сложились давние добрососедские отношения. Многие учащиеся лицея посещают кружки и секции ДДЮТ, что помогает им всесторонне развиваться.</a:t>
            </a:r>
          </a:p>
        </p:txBody>
      </p:sp>
      <p:pic>
        <p:nvPicPr>
          <p:cNvPr id="25" name="Рисунок 24" descr="C:\Users\Музей\Desktop\1 сентября линейка 2022\IMG_20220901_0913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4" y="4355976"/>
            <a:ext cx="3142668" cy="239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Музей\Desktop\1 сентября линейка 2022\IMG_20220901_0851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6084168"/>
            <a:ext cx="3607435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Музей\Desktop\1 сентября линейка 2022\IMG_20220901_0901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4860031"/>
            <a:ext cx="2487848" cy="1728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1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51520"/>
            <a:ext cx="6264696" cy="356111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7812360"/>
            <a:ext cx="48965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Сайт лицея</a:t>
            </a:r>
            <a:r>
              <a:rPr lang="en-US" sz="1100" dirty="0" smtClean="0"/>
              <a:t>: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6156176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768" y="251521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Праздничный выпуск 1 сентября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079960"/>
            <a:ext cx="2952328" cy="21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485" y="3491880"/>
            <a:ext cx="3321547" cy="325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9" name="Пятно 2 8"/>
          <p:cNvSpPr/>
          <p:nvPr/>
        </p:nvSpPr>
        <p:spPr>
          <a:xfrm>
            <a:off x="5952281" y="8284532"/>
            <a:ext cx="770384" cy="7511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485" y="827584"/>
            <a:ext cx="6273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финале торжественной линейки прозвучал первый школьный звонок и ребята вместе с классными руководителями поспешили в свои обновленные классы на первый классный час в новом учебном году. </a:t>
            </a:r>
          </a:p>
        </p:txBody>
      </p:sp>
      <p:pic>
        <p:nvPicPr>
          <p:cNvPr id="23" name="Рисунок 22" descr="C:\Users\Музей\Desktop\1 сентября линейка 2022\IMG_20220901_0929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1619673"/>
            <a:ext cx="338573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Музей\Desktop\1 сентября линейка 2022\IMG_20220901_0933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5" y="3419871"/>
            <a:ext cx="3088357" cy="2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Users\Музей\Desktop\1 сентября линейка 2022\IMG_20220901_0933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5652120"/>
            <a:ext cx="3196505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1556792" y="4644008"/>
            <a:ext cx="30943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В </a:t>
            </a:r>
            <a:r>
              <a:rPr lang="ru-RU" sz="2000" b="1" i="1" dirty="0">
                <a:solidFill>
                  <a:srgbClr val="C00000"/>
                </a:solidFill>
              </a:rPr>
              <a:t>добрый путь знаний!</a:t>
            </a:r>
          </a:p>
        </p:txBody>
      </p:sp>
    </p:spTree>
    <p:extLst>
      <p:ext uri="{BB962C8B-B14F-4D97-AF65-F5344CB8AC3E}">
        <p14:creationId xmlns:p14="http://schemas.microsoft.com/office/powerpoint/2010/main" val="21244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51520"/>
            <a:ext cx="6264696" cy="356111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7812360"/>
            <a:ext cx="48965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Сайт лицея</a:t>
            </a:r>
            <a:r>
              <a:rPr lang="en-US" sz="1100" dirty="0" smtClean="0"/>
              <a:t>: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6156176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768" y="251521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ОБЪЯВЛЕНИЯ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079960"/>
            <a:ext cx="2952328" cy="21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7473" y="3347864"/>
            <a:ext cx="3321547" cy="325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87472" y="2810525"/>
            <a:ext cx="62378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pic>
        <p:nvPicPr>
          <p:cNvPr id="19" name="Рисунок 18" descr="C:\Users\Музей\Desktop\shkolnaya-doska-zelenay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4" y="740007"/>
            <a:ext cx="6192688" cy="41480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04664" y="4571999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С </a:t>
            </a:r>
            <a:r>
              <a:rPr lang="ru-RU" sz="2000" i="1" dirty="0">
                <a:solidFill>
                  <a:srgbClr val="C00000"/>
                </a:solidFill>
              </a:rPr>
              <a:t>5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</a:rPr>
              <a:t>сент</a:t>
            </a:r>
            <a:r>
              <a:rPr lang="ru-RU" sz="2000" i="1" dirty="0" smtClean="0">
                <a:solidFill>
                  <a:srgbClr val="C00000"/>
                </a:solidFill>
              </a:rPr>
              <a:t>ября </a:t>
            </a:r>
            <a:r>
              <a:rPr lang="ru-RU" sz="2000" i="1" dirty="0">
                <a:solidFill>
                  <a:srgbClr val="C00000"/>
                </a:solidFill>
              </a:rPr>
              <a:t>по </a:t>
            </a:r>
            <a:r>
              <a:rPr lang="ru-RU" sz="2000" i="1" dirty="0" smtClean="0">
                <a:solidFill>
                  <a:srgbClr val="C00000"/>
                </a:solidFill>
              </a:rPr>
              <a:t>23 сентября </a:t>
            </a:r>
            <a:r>
              <a:rPr lang="ru-RU" sz="2000" i="1" dirty="0" smtClean="0">
                <a:solidFill>
                  <a:srgbClr val="C00000"/>
                </a:solidFill>
              </a:rPr>
              <a:t>редакция </a:t>
            </a:r>
            <a:r>
              <a:rPr lang="ru-RU" sz="2000" i="1" dirty="0">
                <a:solidFill>
                  <a:srgbClr val="C00000"/>
                </a:solidFill>
              </a:rPr>
              <a:t>школьной </a:t>
            </a:r>
            <a:r>
              <a:rPr lang="ru-RU" sz="2000" i="1" dirty="0" smtClean="0">
                <a:solidFill>
                  <a:srgbClr val="C00000"/>
                </a:solidFill>
              </a:rPr>
              <a:t>                газеты </a:t>
            </a:r>
            <a:r>
              <a:rPr lang="ru-RU" sz="2000" i="1" dirty="0">
                <a:solidFill>
                  <a:srgbClr val="C00000"/>
                </a:solidFill>
              </a:rPr>
              <a:t>«</a:t>
            </a:r>
            <a:r>
              <a:rPr lang="ru-RU" sz="2000" i="1" dirty="0" err="1" smtClean="0">
                <a:solidFill>
                  <a:srgbClr val="C00000"/>
                </a:solidFill>
              </a:rPr>
              <a:t>Эридан</a:t>
            </a:r>
            <a:r>
              <a:rPr lang="ru-RU" sz="2000" i="1" dirty="0">
                <a:solidFill>
                  <a:srgbClr val="C00000"/>
                </a:solidFill>
              </a:rPr>
              <a:t>» проводит </a:t>
            </a:r>
            <a:r>
              <a:rPr lang="ru-RU" sz="2000" i="1" dirty="0" smtClean="0">
                <a:solidFill>
                  <a:srgbClr val="C00000"/>
                </a:solidFill>
              </a:rPr>
              <a:t>акцию                                                </a:t>
            </a:r>
            <a:r>
              <a:rPr lang="ru-RU" sz="2400" b="1" i="1" dirty="0">
                <a:solidFill>
                  <a:srgbClr val="C00000"/>
                </a:solidFill>
              </a:rPr>
              <a:t>«Поздравь любимого учителя!».</a:t>
            </a:r>
          </a:p>
          <a:p>
            <a:pPr algn="ctr"/>
            <a:r>
              <a:rPr lang="ru-RU" sz="2000" i="1" dirty="0">
                <a:solidFill>
                  <a:srgbClr val="C00000"/>
                </a:solidFill>
              </a:rPr>
              <a:t>В ходе акции учащиеся могут разместить в газете </a:t>
            </a:r>
            <a:r>
              <a:rPr lang="ru-RU" sz="2000" i="1" dirty="0" smtClean="0">
                <a:solidFill>
                  <a:srgbClr val="C00000"/>
                </a:solidFill>
              </a:rPr>
              <a:t>поздравление любимому учителю .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Поздравления направлять на </a:t>
            </a:r>
            <a:r>
              <a:rPr lang="ru-RU" sz="2000" dirty="0" err="1" smtClean="0">
                <a:solidFill>
                  <a:srgbClr val="002060"/>
                </a:solidFill>
              </a:rPr>
              <a:t>эл.почту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en-US" sz="2000" dirty="0" smtClean="0">
                <a:solidFill>
                  <a:srgbClr val="002060"/>
                </a:solidFill>
              </a:rPr>
              <a:t> polosv23@rambler.ru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ятно 2 2"/>
          <p:cNvSpPr/>
          <p:nvPr/>
        </p:nvSpPr>
        <p:spPr>
          <a:xfrm>
            <a:off x="6021288" y="8316416"/>
            <a:ext cx="770384" cy="67569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8641" y="7434321"/>
            <a:ext cx="64087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Учредитель: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МБУ «Лицей № 76»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Руководитель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Газизова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О.Н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.–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зам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директора              Периодичность: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раз в месяц  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Редактор – Полозова С.В.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Выходит: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 сентября 2021 года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Наш адрес: Самарская область,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г. Тольятти, пр-т Степана Разина 78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Контакты: 8(8482) 34-10-07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Сайт лицея: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scool76@edu.tgl.ru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661</TotalTime>
  <Words>604</Words>
  <Application>Microsoft Office PowerPoint</Application>
  <PresentationFormat>Экран (4:3)</PresentationFormat>
  <Paragraphs>291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65</cp:revision>
  <cp:lastPrinted>2021-02-26T11:05:27Z</cp:lastPrinted>
  <dcterms:created xsi:type="dcterms:W3CDTF">2021-02-26T10:41:22Z</dcterms:created>
  <dcterms:modified xsi:type="dcterms:W3CDTF">2022-09-02T09:57:46Z</dcterms:modified>
</cp:coreProperties>
</file>